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233" autoAdjust="0"/>
    <p:restoredTop sz="96220" autoAdjust="0"/>
  </p:normalViewPr>
  <p:slideViewPr>
    <p:cSldViewPr>
      <p:cViewPr varScale="1">
        <p:scale>
          <a:sx n="102" d="100"/>
          <a:sy n="102" d="100"/>
        </p:scale>
        <p:origin x="121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3204" y="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l">
              <a:defRPr sz="1200"/>
            </a:lvl1pPr>
          </a:lstStyle>
          <a:p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/>
          <a:lstStyle>
            <a:lvl1pPr algn="r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1/5/2020 pm</a:t>
            </a:r>
            <a:endParaRPr lang="en-US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l">
              <a:defRPr sz="1200"/>
            </a:lvl1pPr>
          </a:lstStyle>
          <a:p>
            <a:r>
              <a:rPr lang="en-US" sz="1000">
                <a:latin typeface="Arial" panose="020B0604020202020204" pitchFamily="34" charset="0"/>
                <a:cs typeface="Arial" panose="020B0604020202020204" pitchFamily="34" charset="0"/>
              </a:rPr>
              <a:t>Micky Galloway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53" tIns="48327" rIns="96653" bIns="48327" rtlCol="0" anchor="b"/>
          <a:lstStyle>
            <a:lvl1pPr algn="r">
              <a:defRPr sz="1200"/>
            </a:lvl1pPr>
          </a:lstStyle>
          <a:p>
            <a:fld id="{BB287F88-45EE-45D4-9D26-9D128B87E348}" type="slidenum">
              <a:rPr lang="en-US" sz="1000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sz="10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2962" y="0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/>
          <a:lstStyle>
            <a:lvl1pPr algn="r">
              <a:defRPr sz="1200"/>
            </a:lvl1pPr>
          </a:lstStyle>
          <a:p>
            <a:r>
              <a:rPr lang="en-US"/>
              <a:t>1/5/2020 pm</a:t>
            </a: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19138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51" tIns="47425" rIns="94851" bIns="4742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2183" y="4561226"/>
            <a:ext cx="5850835" cy="4320213"/>
          </a:xfrm>
          <a:prstGeom prst="rect">
            <a:avLst/>
          </a:prstGeom>
        </p:spPr>
        <p:txBody>
          <a:bodyPr vert="horz" lIns="94851" tIns="47425" rIns="94851" bIns="47425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l">
              <a:defRPr sz="1200"/>
            </a:lvl1pPr>
          </a:lstStyle>
          <a:p>
            <a:r>
              <a:rPr lang="en-US"/>
              <a:t>Micky Galloway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2962" y="9119173"/>
            <a:ext cx="3170583" cy="480388"/>
          </a:xfrm>
          <a:prstGeom prst="rect">
            <a:avLst/>
          </a:prstGeom>
        </p:spPr>
        <p:txBody>
          <a:bodyPr vert="horz" lIns="94851" tIns="47425" rIns="94851" bIns="47425" rtlCol="0" anchor="b"/>
          <a:lstStyle>
            <a:lvl1pPr algn="r">
              <a:defRPr sz="1200"/>
            </a:lvl1pPr>
          </a:lstStyle>
          <a:p>
            <a:fld id="{B82BDFBE-646C-4282-B86A-8E48B8D766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2063115" y="630937"/>
            <a:ext cx="5230368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8892" y="1098388"/>
            <a:ext cx="7738814" cy="4394988"/>
          </a:xfrm>
        </p:spPr>
        <p:txBody>
          <a:bodyPr anchor="ctr">
            <a:noAutofit/>
          </a:bodyPr>
          <a:lstStyle>
            <a:lvl1pPr algn="ctr">
              <a:defRPr sz="7500" spc="6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1500" b="1" i="0" cap="all" spc="300" baseline="0">
                <a:solidFill>
                  <a:schemeClr val="tx2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8892" y="6375679"/>
            <a:ext cx="174729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CF4921D4-10A4-43B7-80F1-3A4740753C52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35249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800414" y="6375679"/>
            <a:ext cx="1747292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6949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06436-E76B-4F0C-AFFC-053BA1875D5C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0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96911" y="382386"/>
            <a:ext cx="1771930" cy="560040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4" y="382386"/>
            <a:ext cx="5809517" cy="560040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83CB6-6736-42CB-A154-C189E3B1994C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504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7576B-0AA3-4335-80ED-9BDB95D6B940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923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2110979" cy="6858000"/>
          </a:xfrm>
          <a:custGeom>
            <a:avLst/>
            <a:gdLst/>
            <a:ahLst/>
            <a:cxnLst/>
            <a:rect l="0" t="0" r="r" b="b"/>
            <a:pathLst>
              <a:path w="1773" h="4320">
                <a:moveTo>
                  <a:pt x="0" y="0"/>
                </a:moveTo>
                <a:lnTo>
                  <a:pt x="891" y="0"/>
                </a:lnTo>
                <a:lnTo>
                  <a:pt x="906" y="56"/>
                </a:lnTo>
                <a:lnTo>
                  <a:pt x="921" y="111"/>
                </a:lnTo>
                <a:lnTo>
                  <a:pt x="938" y="165"/>
                </a:lnTo>
                <a:lnTo>
                  <a:pt x="957" y="217"/>
                </a:lnTo>
                <a:lnTo>
                  <a:pt x="980" y="266"/>
                </a:lnTo>
                <a:lnTo>
                  <a:pt x="1007" y="312"/>
                </a:lnTo>
                <a:lnTo>
                  <a:pt x="1036" y="351"/>
                </a:lnTo>
                <a:lnTo>
                  <a:pt x="1069" y="387"/>
                </a:lnTo>
                <a:lnTo>
                  <a:pt x="1105" y="422"/>
                </a:lnTo>
                <a:lnTo>
                  <a:pt x="1145" y="456"/>
                </a:lnTo>
                <a:lnTo>
                  <a:pt x="1185" y="487"/>
                </a:lnTo>
                <a:lnTo>
                  <a:pt x="1227" y="520"/>
                </a:lnTo>
                <a:lnTo>
                  <a:pt x="1270" y="551"/>
                </a:lnTo>
                <a:lnTo>
                  <a:pt x="1311" y="584"/>
                </a:lnTo>
                <a:lnTo>
                  <a:pt x="1352" y="617"/>
                </a:lnTo>
                <a:lnTo>
                  <a:pt x="1390" y="651"/>
                </a:lnTo>
                <a:lnTo>
                  <a:pt x="1425" y="687"/>
                </a:lnTo>
                <a:lnTo>
                  <a:pt x="1456" y="725"/>
                </a:lnTo>
                <a:lnTo>
                  <a:pt x="1484" y="765"/>
                </a:lnTo>
                <a:lnTo>
                  <a:pt x="1505" y="808"/>
                </a:lnTo>
                <a:lnTo>
                  <a:pt x="1521" y="856"/>
                </a:lnTo>
                <a:lnTo>
                  <a:pt x="1530" y="907"/>
                </a:lnTo>
                <a:lnTo>
                  <a:pt x="1534" y="960"/>
                </a:lnTo>
                <a:lnTo>
                  <a:pt x="1534" y="1013"/>
                </a:lnTo>
                <a:lnTo>
                  <a:pt x="1530" y="1068"/>
                </a:lnTo>
                <a:lnTo>
                  <a:pt x="1523" y="1125"/>
                </a:lnTo>
                <a:lnTo>
                  <a:pt x="1515" y="1181"/>
                </a:lnTo>
                <a:lnTo>
                  <a:pt x="1508" y="1237"/>
                </a:lnTo>
                <a:lnTo>
                  <a:pt x="1501" y="1293"/>
                </a:lnTo>
                <a:lnTo>
                  <a:pt x="1496" y="1350"/>
                </a:lnTo>
                <a:lnTo>
                  <a:pt x="1494" y="1405"/>
                </a:lnTo>
                <a:lnTo>
                  <a:pt x="1497" y="1458"/>
                </a:lnTo>
                <a:lnTo>
                  <a:pt x="1504" y="1511"/>
                </a:lnTo>
                <a:lnTo>
                  <a:pt x="1517" y="1560"/>
                </a:lnTo>
                <a:lnTo>
                  <a:pt x="1535" y="1610"/>
                </a:lnTo>
                <a:lnTo>
                  <a:pt x="1557" y="1659"/>
                </a:lnTo>
                <a:lnTo>
                  <a:pt x="1583" y="1708"/>
                </a:lnTo>
                <a:lnTo>
                  <a:pt x="1611" y="1757"/>
                </a:lnTo>
                <a:lnTo>
                  <a:pt x="1640" y="1807"/>
                </a:lnTo>
                <a:lnTo>
                  <a:pt x="1669" y="1855"/>
                </a:lnTo>
                <a:lnTo>
                  <a:pt x="1696" y="1905"/>
                </a:lnTo>
                <a:lnTo>
                  <a:pt x="1721" y="1954"/>
                </a:lnTo>
                <a:lnTo>
                  <a:pt x="1742" y="2006"/>
                </a:lnTo>
                <a:lnTo>
                  <a:pt x="1759" y="2057"/>
                </a:lnTo>
                <a:lnTo>
                  <a:pt x="1769" y="2108"/>
                </a:lnTo>
                <a:lnTo>
                  <a:pt x="1773" y="2160"/>
                </a:lnTo>
                <a:lnTo>
                  <a:pt x="1769" y="2212"/>
                </a:lnTo>
                <a:lnTo>
                  <a:pt x="1759" y="2263"/>
                </a:lnTo>
                <a:lnTo>
                  <a:pt x="1742" y="2314"/>
                </a:lnTo>
                <a:lnTo>
                  <a:pt x="1721" y="2366"/>
                </a:lnTo>
                <a:lnTo>
                  <a:pt x="1696" y="2415"/>
                </a:lnTo>
                <a:lnTo>
                  <a:pt x="1669" y="2465"/>
                </a:lnTo>
                <a:lnTo>
                  <a:pt x="1640" y="2513"/>
                </a:lnTo>
                <a:lnTo>
                  <a:pt x="1611" y="2563"/>
                </a:lnTo>
                <a:lnTo>
                  <a:pt x="1583" y="2612"/>
                </a:lnTo>
                <a:lnTo>
                  <a:pt x="1557" y="2661"/>
                </a:lnTo>
                <a:lnTo>
                  <a:pt x="1535" y="2710"/>
                </a:lnTo>
                <a:lnTo>
                  <a:pt x="1517" y="2760"/>
                </a:lnTo>
                <a:lnTo>
                  <a:pt x="1504" y="2809"/>
                </a:lnTo>
                <a:lnTo>
                  <a:pt x="1497" y="2862"/>
                </a:lnTo>
                <a:lnTo>
                  <a:pt x="1494" y="2915"/>
                </a:lnTo>
                <a:lnTo>
                  <a:pt x="1496" y="2970"/>
                </a:lnTo>
                <a:lnTo>
                  <a:pt x="1501" y="3027"/>
                </a:lnTo>
                <a:lnTo>
                  <a:pt x="1508" y="3083"/>
                </a:lnTo>
                <a:lnTo>
                  <a:pt x="1515" y="3139"/>
                </a:lnTo>
                <a:lnTo>
                  <a:pt x="1523" y="3195"/>
                </a:lnTo>
                <a:lnTo>
                  <a:pt x="1530" y="3252"/>
                </a:lnTo>
                <a:lnTo>
                  <a:pt x="1534" y="3307"/>
                </a:lnTo>
                <a:lnTo>
                  <a:pt x="1534" y="3360"/>
                </a:lnTo>
                <a:lnTo>
                  <a:pt x="1530" y="3413"/>
                </a:lnTo>
                <a:lnTo>
                  <a:pt x="1521" y="3464"/>
                </a:lnTo>
                <a:lnTo>
                  <a:pt x="1505" y="3512"/>
                </a:lnTo>
                <a:lnTo>
                  <a:pt x="1484" y="3555"/>
                </a:lnTo>
                <a:lnTo>
                  <a:pt x="1456" y="3595"/>
                </a:lnTo>
                <a:lnTo>
                  <a:pt x="1425" y="3633"/>
                </a:lnTo>
                <a:lnTo>
                  <a:pt x="1390" y="3669"/>
                </a:lnTo>
                <a:lnTo>
                  <a:pt x="1352" y="3703"/>
                </a:lnTo>
                <a:lnTo>
                  <a:pt x="1311" y="3736"/>
                </a:lnTo>
                <a:lnTo>
                  <a:pt x="1270" y="3769"/>
                </a:lnTo>
                <a:lnTo>
                  <a:pt x="1227" y="3800"/>
                </a:lnTo>
                <a:lnTo>
                  <a:pt x="1185" y="3833"/>
                </a:lnTo>
                <a:lnTo>
                  <a:pt x="1145" y="3864"/>
                </a:lnTo>
                <a:lnTo>
                  <a:pt x="1105" y="3898"/>
                </a:lnTo>
                <a:lnTo>
                  <a:pt x="1069" y="3933"/>
                </a:lnTo>
                <a:lnTo>
                  <a:pt x="1036" y="3969"/>
                </a:lnTo>
                <a:lnTo>
                  <a:pt x="1007" y="4008"/>
                </a:lnTo>
                <a:lnTo>
                  <a:pt x="980" y="4054"/>
                </a:lnTo>
                <a:lnTo>
                  <a:pt x="957" y="4103"/>
                </a:lnTo>
                <a:lnTo>
                  <a:pt x="938" y="4155"/>
                </a:lnTo>
                <a:lnTo>
                  <a:pt x="921" y="4209"/>
                </a:lnTo>
                <a:lnTo>
                  <a:pt x="906" y="4264"/>
                </a:lnTo>
                <a:lnTo>
                  <a:pt x="891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2197" y="1073889"/>
            <a:ext cx="6140303" cy="4064627"/>
          </a:xfrm>
        </p:spPr>
        <p:txBody>
          <a:bodyPr anchor="b">
            <a:normAutofit/>
          </a:bodyPr>
          <a:lstStyle>
            <a:lvl1pPr>
              <a:defRPr sz="6300" spc="6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32198" y="5159782"/>
            <a:ext cx="5263116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500" b="1" i="0" cap="all" spc="300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27410" y="6375679"/>
            <a:ext cx="1120460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91F4A00-FEE2-4FDB-9080-9915BC56573B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59298" y="6375679"/>
            <a:ext cx="30861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56825" y="6375679"/>
            <a:ext cx="1115675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11"/>
          <p:cNvSpPr/>
          <p:nvPr/>
        </p:nvSpPr>
        <p:spPr bwMode="auto">
          <a:xfrm>
            <a:off x="655786" y="0"/>
            <a:ext cx="1234679" cy="6858000"/>
          </a:xfrm>
          <a:custGeom>
            <a:avLst/>
            <a:gdLst/>
            <a:ahLst/>
            <a:cxnLst/>
            <a:rect l="0" t="0" r="r" b="b"/>
            <a:pathLst>
              <a:path w="1037" h="4320">
                <a:moveTo>
                  <a:pt x="0" y="0"/>
                </a:moveTo>
                <a:lnTo>
                  <a:pt x="171" y="0"/>
                </a:lnTo>
                <a:lnTo>
                  <a:pt x="188" y="55"/>
                </a:lnTo>
                <a:lnTo>
                  <a:pt x="204" y="110"/>
                </a:lnTo>
                <a:lnTo>
                  <a:pt x="220" y="166"/>
                </a:lnTo>
                <a:lnTo>
                  <a:pt x="234" y="223"/>
                </a:lnTo>
                <a:lnTo>
                  <a:pt x="251" y="278"/>
                </a:lnTo>
                <a:lnTo>
                  <a:pt x="269" y="331"/>
                </a:lnTo>
                <a:lnTo>
                  <a:pt x="292" y="381"/>
                </a:lnTo>
                <a:lnTo>
                  <a:pt x="319" y="427"/>
                </a:lnTo>
                <a:lnTo>
                  <a:pt x="349" y="466"/>
                </a:lnTo>
                <a:lnTo>
                  <a:pt x="382" y="503"/>
                </a:lnTo>
                <a:lnTo>
                  <a:pt x="420" y="537"/>
                </a:lnTo>
                <a:lnTo>
                  <a:pt x="460" y="571"/>
                </a:lnTo>
                <a:lnTo>
                  <a:pt x="502" y="603"/>
                </a:lnTo>
                <a:lnTo>
                  <a:pt x="544" y="635"/>
                </a:lnTo>
                <a:lnTo>
                  <a:pt x="587" y="668"/>
                </a:lnTo>
                <a:lnTo>
                  <a:pt x="628" y="700"/>
                </a:lnTo>
                <a:lnTo>
                  <a:pt x="667" y="734"/>
                </a:lnTo>
                <a:lnTo>
                  <a:pt x="703" y="771"/>
                </a:lnTo>
                <a:lnTo>
                  <a:pt x="736" y="808"/>
                </a:lnTo>
                <a:lnTo>
                  <a:pt x="763" y="848"/>
                </a:lnTo>
                <a:lnTo>
                  <a:pt x="786" y="893"/>
                </a:lnTo>
                <a:lnTo>
                  <a:pt x="800" y="937"/>
                </a:lnTo>
                <a:lnTo>
                  <a:pt x="809" y="986"/>
                </a:lnTo>
                <a:lnTo>
                  <a:pt x="813" y="1034"/>
                </a:lnTo>
                <a:lnTo>
                  <a:pt x="812" y="1085"/>
                </a:lnTo>
                <a:lnTo>
                  <a:pt x="808" y="1136"/>
                </a:lnTo>
                <a:lnTo>
                  <a:pt x="803" y="1189"/>
                </a:lnTo>
                <a:lnTo>
                  <a:pt x="796" y="1242"/>
                </a:lnTo>
                <a:lnTo>
                  <a:pt x="788" y="1295"/>
                </a:lnTo>
                <a:lnTo>
                  <a:pt x="782" y="1348"/>
                </a:lnTo>
                <a:lnTo>
                  <a:pt x="778" y="1401"/>
                </a:lnTo>
                <a:lnTo>
                  <a:pt x="775" y="1452"/>
                </a:lnTo>
                <a:lnTo>
                  <a:pt x="778" y="1502"/>
                </a:lnTo>
                <a:lnTo>
                  <a:pt x="784" y="1551"/>
                </a:lnTo>
                <a:lnTo>
                  <a:pt x="797" y="1602"/>
                </a:lnTo>
                <a:lnTo>
                  <a:pt x="817" y="1652"/>
                </a:lnTo>
                <a:lnTo>
                  <a:pt x="841" y="1702"/>
                </a:lnTo>
                <a:lnTo>
                  <a:pt x="868" y="1752"/>
                </a:lnTo>
                <a:lnTo>
                  <a:pt x="896" y="1801"/>
                </a:lnTo>
                <a:lnTo>
                  <a:pt x="926" y="1851"/>
                </a:lnTo>
                <a:lnTo>
                  <a:pt x="953" y="1901"/>
                </a:lnTo>
                <a:lnTo>
                  <a:pt x="980" y="1952"/>
                </a:lnTo>
                <a:lnTo>
                  <a:pt x="1003" y="2003"/>
                </a:lnTo>
                <a:lnTo>
                  <a:pt x="1021" y="2054"/>
                </a:lnTo>
                <a:lnTo>
                  <a:pt x="1031" y="2106"/>
                </a:lnTo>
                <a:lnTo>
                  <a:pt x="1037" y="2160"/>
                </a:lnTo>
                <a:lnTo>
                  <a:pt x="1031" y="2214"/>
                </a:lnTo>
                <a:lnTo>
                  <a:pt x="1021" y="2266"/>
                </a:lnTo>
                <a:lnTo>
                  <a:pt x="1003" y="2317"/>
                </a:lnTo>
                <a:lnTo>
                  <a:pt x="980" y="2368"/>
                </a:lnTo>
                <a:lnTo>
                  <a:pt x="953" y="2419"/>
                </a:lnTo>
                <a:lnTo>
                  <a:pt x="926" y="2469"/>
                </a:lnTo>
                <a:lnTo>
                  <a:pt x="896" y="2519"/>
                </a:lnTo>
                <a:lnTo>
                  <a:pt x="868" y="2568"/>
                </a:lnTo>
                <a:lnTo>
                  <a:pt x="841" y="2618"/>
                </a:lnTo>
                <a:lnTo>
                  <a:pt x="817" y="2668"/>
                </a:lnTo>
                <a:lnTo>
                  <a:pt x="797" y="2718"/>
                </a:lnTo>
                <a:lnTo>
                  <a:pt x="784" y="2769"/>
                </a:lnTo>
                <a:lnTo>
                  <a:pt x="778" y="2818"/>
                </a:lnTo>
                <a:lnTo>
                  <a:pt x="775" y="2868"/>
                </a:lnTo>
                <a:lnTo>
                  <a:pt x="778" y="2919"/>
                </a:lnTo>
                <a:lnTo>
                  <a:pt x="782" y="2972"/>
                </a:lnTo>
                <a:lnTo>
                  <a:pt x="788" y="3025"/>
                </a:lnTo>
                <a:lnTo>
                  <a:pt x="796" y="3078"/>
                </a:lnTo>
                <a:lnTo>
                  <a:pt x="803" y="3131"/>
                </a:lnTo>
                <a:lnTo>
                  <a:pt x="808" y="3184"/>
                </a:lnTo>
                <a:lnTo>
                  <a:pt x="812" y="3235"/>
                </a:lnTo>
                <a:lnTo>
                  <a:pt x="813" y="3286"/>
                </a:lnTo>
                <a:lnTo>
                  <a:pt x="809" y="3334"/>
                </a:lnTo>
                <a:lnTo>
                  <a:pt x="800" y="3383"/>
                </a:lnTo>
                <a:lnTo>
                  <a:pt x="786" y="3427"/>
                </a:lnTo>
                <a:lnTo>
                  <a:pt x="763" y="3472"/>
                </a:lnTo>
                <a:lnTo>
                  <a:pt x="736" y="3512"/>
                </a:lnTo>
                <a:lnTo>
                  <a:pt x="703" y="3549"/>
                </a:lnTo>
                <a:lnTo>
                  <a:pt x="667" y="3586"/>
                </a:lnTo>
                <a:lnTo>
                  <a:pt x="628" y="3620"/>
                </a:lnTo>
                <a:lnTo>
                  <a:pt x="587" y="3652"/>
                </a:lnTo>
                <a:lnTo>
                  <a:pt x="544" y="3685"/>
                </a:lnTo>
                <a:lnTo>
                  <a:pt x="502" y="3717"/>
                </a:lnTo>
                <a:lnTo>
                  <a:pt x="460" y="3749"/>
                </a:lnTo>
                <a:lnTo>
                  <a:pt x="420" y="3783"/>
                </a:lnTo>
                <a:lnTo>
                  <a:pt x="382" y="3817"/>
                </a:lnTo>
                <a:lnTo>
                  <a:pt x="349" y="3854"/>
                </a:lnTo>
                <a:lnTo>
                  <a:pt x="319" y="3893"/>
                </a:lnTo>
                <a:lnTo>
                  <a:pt x="292" y="3939"/>
                </a:lnTo>
                <a:lnTo>
                  <a:pt x="269" y="3989"/>
                </a:lnTo>
                <a:lnTo>
                  <a:pt x="251" y="4042"/>
                </a:lnTo>
                <a:lnTo>
                  <a:pt x="234" y="4097"/>
                </a:lnTo>
                <a:lnTo>
                  <a:pt x="220" y="4154"/>
                </a:lnTo>
                <a:lnTo>
                  <a:pt x="204" y="4210"/>
                </a:lnTo>
                <a:lnTo>
                  <a:pt x="188" y="4265"/>
                </a:lnTo>
                <a:lnTo>
                  <a:pt x="171" y="4320"/>
                </a:lnTo>
                <a:lnTo>
                  <a:pt x="0" y="4320"/>
                </a:lnTo>
                <a:lnTo>
                  <a:pt x="17" y="4278"/>
                </a:lnTo>
                <a:lnTo>
                  <a:pt x="33" y="4232"/>
                </a:lnTo>
                <a:lnTo>
                  <a:pt x="46" y="4183"/>
                </a:lnTo>
                <a:lnTo>
                  <a:pt x="60" y="4131"/>
                </a:lnTo>
                <a:lnTo>
                  <a:pt x="75" y="4075"/>
                </a:lnTo>
                <a:lnTo>
                  <a:pt x="90" y="4019"/>
                </a:lnTo>
                <a:lnTo>
                  <a:pt x="109" y="3964"/>
                </a:lnTo>
                <a:lnTo>
                  <a:pt x="129" y="3909"/>
                </a:lnTo>
                <a:lnTo>
                  <a:pt x="156" y="3855"/>
                </a:lnTo>
                <a:lnTo>
                  <a:pt x="186" y="3804"/>
                </a:lnTo>
                <a:lnTo>
                  <a:pt x="222" y="3756"/>
                </a:lnTo>
                <a:lnTo>
                  <a:pt x="261" y="3713"/>
                </a:lnTo>
                <a:lnTo>
                  <a:pt x="303" y="3672"/>
                </a:lnTo>
                <a:lnTo>
                  <a:pt x="348" y="3634"/>
                </a:lnTo>
                <a:lnTo>
                  <a:pt x="392" y="3599"/>
                </a:lnTo>
                <a:lnTo>
                  <a:pt x="438" y="3565"/>
                </a:lnTo>
                <a:lnTo>
                  <a:pt x="482" y="3531"/>
                </a:lnTo>
                <a:lnTo>
                  <a:pt x="523" y="3499"/>
                </a:lnTo>
                <a:lnTo>
                  <a:pt x="561" y="3466"/>
                </a:lnTo>
                <a:lnTo>
                  <a:pt x="594" y="3434"/>
                </a:lnTo>
                <a:lnTo>
                  <a:pt x="620" y="3400"/>
                </a:lnTo>
                <a:lnTo>
                  <a:pt x="638" y="3367"/>
                </a:lnTo>
                <a:lnTo>
                  <a:pt x="647" y="3336"/>
                </a:lnTo>
                <a:lnTo>
                  <a:pt x="652" y="3302"/>
                </a:lnTo>
                <a:lnTo>
                  <a:pt x="654" y="3265"/>
                </a:lnTo>
                <a:lnTo>
                  <a:pt x="651" y="3224"/>
                </a:lnTo>
                <a:lnTo>
                  <a:pt x="647" y="3181"/>
                </a:lnTo>
                <a:lnTo>
                  <a:pt x="642" y="3137"/>
                </a:lnTo>
                <a:lnTo>
                  <a:pt x="637" y="3091"/>
                </a:lnTo>
                <a:lnTo>
                  <a:pt x="626" y="3021"/>
                </a:lnTo>
                <a:lnTo>
                  <a:pt x="620" y="2952"/>
                </a:lnTo>
                <a:lnTo>
                  <a:pt x="616" y="2881"/>
                </a:lnTo>
                <a:lnTo>
                  <a:pt x="618" y="2809"/>
                </a:lnTo>
                <a:lnTo>
                  <a:pt x="628" y="2737"/>
                </a:lnTo>
                <a:lnTo>
                  <a:pt x="642" y="2681"/>
                </a:lnTo>
                <a:lnTo>
                  <a:pt x="661" y="2626"/>
                </a:lnTo>
                <a:lnTo>
                  <a:pt x="685" y="2574"/>
                </a:lnTo>
                <a:lnTo>
                  <a:pt x="711" y="2521"/>
                </a:lnTo>
                <a:lnTo>
                  <a:pt x="739" y="2472"/>
                </a:lnTo>
                <a:lnTo>
                  <a:pt x="767" y="2423"/>
                </a:lnTo>
                <a:lnTo>
                  <a:pt x="791" y="2381"/>
                </a:lnTo>
                <a:lnTo>
                  <a:pt x="813" y="2342"/>
                </a:lnTo>
                <a:lnTo>
                  <a:pt x="834" y="2303"/>
                </a:lnTo>
                <a:lnTo>
                  <a:pt x="851" y="2265"/>
                </a:lnTo>
                <a:lnTo>
                  <a:pt x="864" y="2228"/>
                </a:lnTo>
                <a:lnTo>
                  <a:pt x="873" y="2194"/>
                </a:lnTo>
                <a:lnTo>
                  <a:pt x="876" y="2160"/>
                </a:lnTo>
                <a:lnTo>
                  <a:pt x="873" y="2126"/>
                </a:lnTo>
                <a:lnTo>
                  <a:pt x="864" y="2092"/>
                </a:lnTo>
                <a:lnTo>
                  <a:pt x="851" y="2055"/>
                </a:lnTo>
                <a:lnTo>
                  <a:pt x="834" y="2017"/>
                </a:lnTo>
                <a:lnTo>
                  <a:pt x="813" y="1978"/>
                </a:lnTo>
                <a:lnTo>
                  <a:pt x="791" y="1939"/>
                </a:lnTo>
                <a:lnTo>
                  <a:pt x="767" y="1897"/>
                </a:lnTo>
                <a:lnTo>
                  <a:pt x="739" y="1848"/>
                </a:lnTo>
                <a:lnTo>
                  <a:pt x="711" y="1799"/>
                </a:lnTo>
                <a:lnTo>
                  <a:pt x="685" y="1746"/>
                </a:lnTo>
                <a:lnTo>
                  <a:pt x="661" y="1694"/>
                </a:lnTo>
                <a:lnTo>
                  <a:pt x="642" y="1639"/>
                </a:lnTo>
                <a:lnTo>
                  <a:pt x="628" y="1583"/>
                </a:lnTo>
                <a:lnTo>
                  <a:pt x="618" y="1511"/>
                </a:lnTo>
                <a:lnTo>
                  <a:pt x="616" y="1439"/>
                </a:lnTo>
                <a:lnTo>
                  <a:pt x="620" y="1368"/>
                </a:lnTo>
                <a:lnTo>
                  <a:pt x="626" y="1299"/>
                </a:lnTo>
                <a:lnTo>
                  <a:pt x="637" y="1229"/>
                </a:lnTo>
                <a:lnTo>
                  <a:pt x="642" y="1183"/>
                </a:lnTo>
                <a:lnTo>
                  <a:pt x="647" y="1139"/>
                </a:lnTo>
                <a:lnTo>
                  <a:pt x="651" y="1096"/>
                </a:lnTo>
                <a:lnTo>
                  <a:pt x="654" y="1055"/>
                </a:lnTo>
                <a:lnTo>
                  <a:pt x="652" y="1018"/>
                </a:lnTo>
                <a:lnTo>
                  <a:pt x="647" y="984"/>
                </a:lnTo>
                <a:lnTo>
                  <a:pt x="638" y="953"/>
                </a:lnTo>
                <a:lnTo>
                  <a:pt x="620" y="920"/>
                </a:lnTo>
                <a:lnTo>
                  <a:pt x="594" y="886"/>
                </a:lnTo>
                <a:lnTo>
                  <a:pt x="561" y="854"/>
                </a:lnTo>
                <a:lnTo>
                  <a:pt x="523" y="822"/>
                </a:lnTo>
                <a:lnTo>
                  <a:pt x="482" y="789"/>
                </a:lnTo>
                <a:lnTo>
                  <a:pt x="438" y="755"/>
                </a:lnTo>
                <a:lnTo>
                  <a:pt x="392" y="721"/>
                </a:lnTo>
                <a:lnTo>
                  <a:pt x="348" y="686"/>
                </a:lnTo>
                <a:lnTo>
                  <a:pt x="303" y="648"/>
                </a:lnTo>
                <a:lnTo>
                  <a:pt x="261" y="607"/>
                </a:lnTo>
                <a:lnTo>
                  <a:pt x="222" y="564"/>
                </a:lnTo>
                <a:lnTo>
                  <a:pt x="186" y="516"/>
                </a:lnTo>
                <a:lnTo>
                  <a:pt x="156" y="465"/>
                </a:lnTo>
                <a:lnTo>
                  <a:pt x="129" y="411"/>
                </a:lnTo>
                <a:lnTo>
                  <a:pt x="109" y="356"/>
                </a:lnTo>
                <a:lnTo>
                  <a:pt x="90" y="301"/>
                </a:lnTo>
                <a:lnTo>
                  <a:pt x="75" y="245"/>
                </a:lnTo>
                <a:lnTo>
                  <a:pt x="60" y="189"/>
                </a:lnTo>
                <a:lnTo>
                  <a:pt x="46" y="137"/>
                </a:lnTo>
                <a:lnTo>
                  <a:pt x="33" y="88"/>
                </a:lnTo>
                <a:lnTo>
                  <a:pt x="17" y="42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110979" cy="6858000"/>
            <a:chOff x="0" y="0"/>
            <a:chExt cx="2110979" cy="6858000"/>
          </a:xfrm>
        </p:grpSpPr>
        <p:sp>
          <p:nvSpPr>
            <p:cNvPr id="9" name="Freeform 8" title="left scallop shape"/>
            <p:cNvSpPr/>
            <p:nvPr/>
          </p:nvSpPr>
          <p:spPr bwMode="auto">
            <a:xfrm>
              <a:off x="0" y="0"/>
              <a:ext cx="2110979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0" name="Freeform 11" title="left scallop inline"/>
            <p:cNvSpPr/>
            <p:nvPr/>
          </p:nvSpPr>
          <p:spPr bwMode="auto">
            <a:xfrm>
              <a:off x="655786" y="0"/>
              <a:ext cx="1234679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7437377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5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85846" y="2286000"/>
            <a:ext cx="3593592" cy="36195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2AEF51-2673-4CD0-82FE-32B20FBE68D4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566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5" y="381001"/>
            <a:ext cx="7629525" cy="14935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1832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1832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75398" y="2199634"/>
            <a:ext cx="361188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800" b="1" cap="all" spc="15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75398" y="2909102"/>
            <a:ext cx="3611880" cy="299639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EB5A82-9CF8-487C-A866-88FDD5EDF7F1}" type="datetime1">
              <a:rPr lang="en-US" smtClean="0"/>
              <a:t>1/6/2020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512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93B45-D5BD-4103-81D3-8CFCB594BACF}" type="datetime1">
              <a:rPr lang="en-US" smtClean="0"/>
              <a:t>1/6/2020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0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8F534-4AF8-42FE-975E-B715B82B409E}" type="datetime1">
              <a:rPr lang="en-US" smtClean="0"/>
              <a:t>1/6/2020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612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4" y="457200"/>
            <a:ext cx="2319086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cap="all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3788" y="920377"/>
            <a:ext cx="4618814" cy="498512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4" y="1741336"/>
            <a:ext cx="2319086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3789" y="6375679"/>
            <a:ext cx="925016" cy="348462"/>
          </a:xfrm>
        </p:spPr>
        <p:txBody>
          <a:bodyPr/>
          <a:lstStyle/>
          <a:p>
            <a:fld id="{A5A2E8E8-F1F9-45D4-92C8-B37D55EA4B10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68261" y="6375679"/>
            <a:ext cx="924342" cy="345796"/>
          </a:xfrm>
        </p:spPr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6910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2598" y="1"/>
            <a:ext cx="5516689" cy="6857999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5542359" y="0"/>
            <a:ext cx="3601641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53413" y="457200"/>
            <a:ext cx="2319088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800" b="1" i="0" spc="225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53413" y="1741336"/>
            <a:ext cx="2319088" cy="4164164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1200"/>
              </a:spcBef>
              <a:buNone/>
              <a:defRPr sz="1400" baseline="0">
                <a:solidFill>
                  <a:schemeClr val="bg2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4463" y="6375679"/>
            <a:ext cx="924342" cy="348462"/>
          </a:xfrm>
        </p:spPr>
        <p:txBody>
          <a:bodyPr/>
          <a:lstStyle/>
          <a:p>
            <a:fld id="{54D42F2B-EAE6-4421-98C2-BBA9429BE82A}" type="datetime1">
              <a:rPr lang="en-US" smtClean="0"/>
              <a:t>1/6/2020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77716" y="6375679"/>
            <a:ext cx="2611634" cy="345796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256153" y="6375679"/>
            <a:ext cx="947460" cy="345796"/>
          </a:xfrm>
        </p:spPr>
        <p:txBody>
          <a:bodyPr/>
          <a:lstStyle/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610886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8758" y="2286002"/>
            <a:ext cx="763374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8758" y="6375679"/>
            <a:ext cx="174729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E6C9E1B-DADB-4E84-8769-3C38D3D16182}" type="datetime1">
              <a:rPr lang="en-US" smtClean="0"/>
              <a:t>1/6/2020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75679"/>
            <a:ext cx="30861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1" y="6375679"/>
            <a:ext cx="211454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4139C411-391D-4D67-9062-C7A68F36335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 title="right edge border"/>
          <p:cNvSpPr/>
          <p:nvPr/>
        </p:nvSpPr>
        <p:spPr>
          <a:xfrm>
            <a:off x="8931402" y="0"/>
            <a:ext cx="21259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Freeform 5"/>
          <p:cNvSpPr/>
          <p:nvPr/>
        </p:nvSpPr>
        <p:spPr bwMode="auto">
          <a:xfrm>
            <a:off x="1" y="0"/>
            <a:ext cx="679090" cy="6858000"/>
          </a:xfrm>
          <a:custGeom>
            <a:avLst/>
            <a:gdLst/>
            <a:ahLst/>
            <a:cxnLst/>
            <a:rect l="0" t="0" r="r" b="b"/>
            <a:pathLst>
              <a:path w="211" h="2160">
                <a:moveTo>
                  <a:pt x="155" y="1728"/>
                </a:moveTo>
                <a:cubicBezTo>
                  <a:pt x="155" y="1620"/>
                  <a:pt x="211" y="1620"/>
                  <a:pt x="211" y="1512"/>
                </a:cubicBezTo>
                <a:cubicBezTo>
                  <a:pt x="211" y="1404"/>
                  <a:pt x="155" y="1404"/>
                  <a:pt x="155" y="1296"/>
                </a:cubicBezTo>
                <a:cubicBezTo>
                  <a:pt x="155" y="1188"/>
                  <a:pt x="211" y="1188"/>
                  <a:pt x="211" y="1080"/>
                </a:cubicBezTo>
                <a:cubicBezTo>
                  <a:pt x="211" y="972"/>
                  <a:pt x="155" y="972"/>
                  <a:pt x="155" y="864"/>
                </a:cubicBezTo>
                <a:cubicBezTo>
                  <a:pt x="155" y="756"/>
                  <a:pt x="211" y="756"/>
                  <a:pt x="211" y="648"/>
                </a:cubicBezTo>
                <a:cubicBezTo>
                  <a:pt x="211" y="540"/>
                  <a:pt x="155" y="540"/>
                  <a:pt x="155" y="432"/>
                </a:cubicBezTo>
                <a:cubicBezTo>
                  <a:pt x="155" y="324"/>
                  <a:pt x="211" y="324"/>
                  <a:pt x="211" y="216"/>
                </a:cubicBezTo>
                <a:cubicBezTo>
                  <a:pt x="211" y="108"/>
                  <a:pt x="155" y="108"/>
                  <a:pt x="155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2160"/>
                  <a:pt x="0" y="2160"/>
                  <a:pt x="0" y="2160"/>
                </a:cubicBezTo>
                <a:cubicBezTo>
                  <a:pt x="155" y="2160"/>
                  <a:pt x="155" y="2160"/>
                  <a:pt x="155" y="2160"/>
                </a:cubicBezTo>
                <a:cubicBezTo>
                  <a:pt x="155" y="2052"/>
                  <a:pt x="211" y="2052"/>
                  <a:pt x="211" y="1944"/>
                </a:cubicBezTo>
                <a:cubicBezTo>
                  <a:pt x="211" y="1836"/>
                  <a:pt x="155" y="1836"/>
                  <a:pt x="155" y="1728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4195916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5100" kern="1200" cap="all" spc="15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6858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8" pos="594">
          <p15:clr>
            <a:srgbClr val="F26B43"/>
          </p15:clr>
        </p15:guide>
        <p15:guide id="9" pos="5400">
          <p15:clr>
            <a:srgbClr val="F26B43"/>
          </p15:clr>
        </p15:guide>
        <p15:guide id="10" orient="horz" pos="4008">
          <p15:clr>
            <a:srgbClr val="F26B43"/>
          </p15:clr>
        </p15:guide>
        <p15:guide id="11" orient="horz" pos="1440">
          <p15:clr>
            <a:srgbClr val="F26B43"/>
          </p15:clr>
        </p15:guide>
        <p15:guide id="12" orient="horz" pos="3720">
          <p15:clr>
            <a:srgbClr val="F26B43"/>
          </p15:clr>
        </p15:guide>
        <p15:guide id="13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2610F5-93FD-47D5-88F0-1B9FA6F77B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04654" y="1982445"/>
            <a:ext cx="7738814" cy="2626873"/>
          </a:xfrm>
        </p:spPr>
        <p:txBody>
          <a:bodyPr>
            <a:spAutoFit/>
          </a:bodyPr>
          <a:lstStyle/>
          <a:p>
            <a:r>
              <a:rPr lang="en-US" i="1" dirty="0"/>
              <a:t>“</a:t>
            </a:r>
            <a:r>
              <a:rPr lang="en-US" sz="5400" i="1" dirty="0"/>
              <a:t>Let the word of Christ dwell in you richly”</a:t>
            </a:r>
            <a:endParaRPr lang="en-US" i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64599-602F-4AA7-B33F-24F27C0770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61284" y="5979197"/>
            <a:ext cx="6034030" cy="461665"/>
          </a:xfrm>
        </p:spPr>
        <p:txBody>
          <a:bodyPr>
            <a:spAutoFit/>
          </a:bodyPr>
          <a:lstStyle/>
          <a:p>
            <a:r>
              <a:rPr lang="en-US" sz="2400" dirty="0"/>
              <a:t>Colossians 3:16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903107-3D6C-4B17-A3DD-1C00EC994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rgbClr val="F8B323">
                    <a:lumMod val="50000"/>
                  </a:srgb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F8B323">
                  <a:lumMod val="50000"/>
                </a:srgb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9269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BA2BD-8718-4291-A53B-C543FA8866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87716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dirty="0">
                <a:solidFill>
                  <a:schemeClr val="tx1"/>
                </a:solidFill>
              </a:rPr>
              <a:t>Conclusion: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8BDD4-32D1-472E-9939-9DB21B84A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86002"/>
            <a:ext cx="8229600" cy="1754326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</a:rPr>
              <a:t>Is the word of Christ richly dwelling in you?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3600" dirty="0">
                <a:solidFill>
                  <a:schemeClr val="tx1"/>
                </a:solidFill>
              </a:rPr>
              <a:t>What changes do you need to make?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87E27C-FFB3-4EFA-980A-FC394A07F4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8072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351F-DA6A-4BA9-AD66-38AB485C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66199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dirty="0">
                <a:solidFill>
                  <a:schemeClr val="tx1"/>
                </a:solidFill>
              </a:rPr>
              <a:t>“Let The Word Of Christ Dwell In You Richly” 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811C-6E85-4DC8-BA7E-56EB91B0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10089"/>
            <a:ext cx="8229600" cy="469359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300" b="1" u="sng" dirty="0">
                <a:solidFill>
                  <a:schemeClr val="tx1"/>
                </a:solidFill>
              </a:rPr>
              <a:t>Context</a:t>
            </a:r>
            <a:r>
              <a:rPr lang="en-US" sz="2300" b="1" dirty="0">
                <a:solidFill>
                  <a:schemeClr val="tx1"/>
                </a:solidFill>
              </a:rPr>
              <a:t>: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i="1" dirty="0">
                <a:solidFill>
                  <a:schemeClr val="tx1"/>
                </a:solidFill>
              </a:rPr>
              <a:t>“Seek the things that are above …” </a:t>
            </a:r>
            <a:r>
              <a:rPr lang="en-US" sz="2300" dirty="0">
                <a:solidFill>
                  <a:schemeClr val="tx1"/>
                </a:solidFill>
              </a:rPr>
              <a:t>to</a:t>
            </a:r>
            <a:r>
              <a:rPr lang="en-US" sz="2300" i="1" dirty="0">
                <a:solidFill>
                  <a:schemeClr val="tx1"/>
                </a:solidFill>
              </a:rPr>
              <a:t> “set your mind on the things that are above …” (Colossians 3:1-2)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i="1" dirty="0">
                <a:solidFill>
                  <a:schemeClr val="tx1"/>
                </a:solidFill>
              </a:rPr>
              <a:t>“Put to death, therefore your members which are upon the earth … put off the old man with his doings” (Colossians 3:5-9)</a:t>
            </a:r>
            <a:endParaRPr lang="en-US" sz="2300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i="1" dirty="0">
                <a:solidFill>
                  <a:schemeClr val="tx1"/>
                </a:solidFill>
              </a:rPr>
              <a:t>“Put on the new man, that is being renewed unto knowledge after the image of him that created him” (Colossians 3:10)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dirty="0">
                <a:solidFill>
                  <a:schemeClr val="tx1"/>
                </a:solidFill>
              </a:rPr>
              <a:t>Put on: </a:t>
            </a:r>
            <a:r>
              <a:rPr lang="en-US" sz="2300" i="1" dirty="0">
                <a:solidFill>
                  <a:schemeClr val="tx1"/>
                </a:solidFill>
              </a:rPr>
              <a:t>“compassion, kindness, lowliness, meekness, longsuffering, forbearing one another” (Colossians 3:12-13)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dirty="0">
                <a:solidFill>
                  <a:schemeClr val="tx1"/>
                </a:solidFill>
              </a:rPr>
              <a:t>This is followed by the command to forgive one another. </a:t>
            </a:r>
            <a:r>
              <a:rPr lang="en-US" sz="2300" i="1" dirty="0">
                <a:solidFill>
                  <a:schemeClr val="tx1"/>
                </a:solidFill>
              </a:rPr>
              <a:t>(Colossians 3:13)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300" dirty="0">
                <a:solidFill>
                  <a:schemeClr val="tx1"/>
                </a:solidFill>
              </a:rPr>
              <a:t>Paul adds the greatest of all virtues, </a:t>
            </a:r>
            <a:r>
              <a:rPr lang="en-US" sz="2300" i="1" dirty="0">
                <a:solidFill>
                  <a:schemeClr val="tx1"/>
                </a:solidFill>
              </a:rPr>
              <a:t>“love,” </a:t>
            </a:r>
            <a:r>
              <a:rPr lang="en-US" sz="2300" dirty="0">
                <a:solidFill>
                  <a:schemeClr val="tx1"/>
                </a:solidFill>
              </a:rPr>
              <a:t>which holds all others together, </a:t>
            </a:r>
            <a:r>
              <a:rPr lang="en-US" sz="2300" i="1" dirty="0">
                <a:solidFill>
                  <a:schemeClr val="tx1"/>
                </a:solidFill>
              </a:rPr>
              <a:t>“the bond of perfectness” (Colossians 3:14).</a:t>
            </a:r>
            <a:endParaRPr lang="en-US" sz="23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D518A-1EFF-4C8D-9B16-414D57E97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614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811C-6E85-4DC8-BA7E-56EB91B0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63138"/>
            <a:ext cx="8229600" cy="3231654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u="sng" dirty="0">
                <a:solidFill>
                  <a:schemeClr val="tx1"/>
                </a:solidFill>
              </a:rPr>
              <a:t>Context</a:t>
            </a:r>
            <a:r>
              <a:rPr lang="en-US" sz="3200" b="1" dirty="0">
                <a:solidFill>
                  <a:schemeClr val="tx1"/>
                </a:solidFill>
              </a:rPr>
              <a:t>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Verses 15 and 16 state an addenda: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	(1) The peace of Christ is to </a:t>
            </a:r>
            <a:r>
              <a:rPr lang="en-US" sz="2800" i="1" dirty="0">
                <a:solidFill>
                  <a:schemeClr val="tx1"/>
                </a:solidFill>
              </a:rPr>
              <a:t>“rule” </a:t>
            </a:r>
            <a:r>
              <a:rPr lang="en-US" sz="2800" dirty="0">
                <a:solidFill>
                  <a:schemeClr val="tx1"/>
                </a:solidFill>
              </a:rPr>
              <a:t>in your hearts;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	(2) The word of Christ </a:t>
            </a:r>
            <a:r>
              <a:rPr lang="en-US" sz="3200" dirty="0">
                <a:solidFill>
                  <a:schemeClr val="tx1"/>
                </a:solidFill>
              </a:rPr>
              <a:t>is</a:t>
            </a:r>
            <a:r>
              <a:rPr lang="en-US" sz="2800" dirty="0">
                <a:solidFill>
                  <a:schemeClr val="tx1"/>
                </a:solidFill>
              </a:rPr>
              <a:t> to </a:t>
            </a:r>
            <a:r>
              <a:rPr lang="en-US" sz="2800" i="1" dirty="0">
                <a:solidFill>
                  <a:schemeClr val="tx1"/>
                </a:solidFill>
              </a:rPr>
              <a:t>“dwell” </a:t>
            </a:r>
            <a:r>
              <a:rPr lang="en-US" sz="2800" dirty="0">
                <a:solidFill>
                  <a:schemeClr val="tx1"/>
                </a:solidFill>
              </a:rPr>
              <a:t>in your hearts.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>
              <a:solidFill>
                <a:schemeClr val="tx1"/>
              </a:solidFill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>
                <a:solidFill>
                  <a:schemeClr val="tx1"/>
                </a:solidFill>
              </a:rPr>
              <a:t>Verse 17 – The summary:</a:t>
            </a:r>
            <a:r>
              <a:rPr lang="en-US" sz="2800" i="1" dirty="0">
                <a:solidFill>
                  <a:schemeClr val="tx1"/>
                </a:solidFill>
              </a:rPr>
              <a:t> “Whatsoever ye do, in word or in deed, do all in the name of the Lord Jesus.”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1DF6C7-601E-4FAC-A2B8-0FA1FE957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3E03A718-4E35-4F97-8D51-E11305D03E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661993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dirty="0">
                <a:solidFill>
                  <a:schemeClr val="tx1"/>
                </a:solidFill>
              </a:rPr>
              <a:t>“Let The Word Of Christ Dwell In You Richly” </a:t>
            </a:r>
            <a:endParaRPr lang="en-US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840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C351F-DA6A-4BA9-AD66-38AB485CF3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33882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dirty="0">
                <a:solidFill>
                  <a:schemeClr val="tx1"/>
                </a:solidFill>
              </a:rPr>
              <a:t>“</a:t>
            </a:r>
            <a:r>
              <a:rPr lang="en-US" sz="3000" b="1" i="1" cap="none" dirty="0">
                <a:solidFill>
                  <a:schemeClr val="tx1"/>
                </a:solidFill>
              </a:rPr>
              <a:t>Let </a:t>
            </a:r>
            <a:r>
              <a:rPr lang="en-US" b="1" i="1" u="sng" cap="none" dirty="0">
                <a:solidFill>
                  <a:schemeClr val="tx1"/>
                </a:solidFill>
              </a:rPr>
              <a:t>The Word Of Christ </a:t>
            </a:r>
            <a:r>
              <a:rPr lang="en-US" sz="3000" b="1" i="1" cap="none" dirty="0">
                <a:solidFill>
                  <a:schemeClr val="tx1"/>
                </a:solidFill>
              </a:rPr>
              <a:t>Dwell In You Richly” </a:t>
            </a:r>
            <a:endParaRPr lang="en-US" i="1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A811C-6E85-4DC8-BA7E-56EB91B024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428875"/>
            <a:ext cx="8229600" cy="4093428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600" b="1" u="sng" dirty="0">
                <a:solidFill>
                  <a:schemeClr val="tx1"/>
                </a:solidFill>
              </a:rPr>
              <a:t>The Gospel Message Itself</a:t>
            </a:r>
            <a:r>
              <a:rPr lang="en-US" sz="2600" b="1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The </a:t>
            </a:r>
            <a:r>
              <a:rPr lang="en-US" sz="2600" i="1" dirty="0">
                <a:solidFill>
                  <a:schemeClr val="tx1"/>
                </a:solidFill>
              </a:rPr>
              <a:t>“word of God” </a:t>
            </a:r>
            <a:r>
              <a:rPr lang="en-US" sz="2600" dirty="0">
                <a:solidFill>
                  <a:schemeClr val="tx1"/>
                </a:solidFill>
              </a:rPr>
              <a:t>that is preached </a:t>
            </a:r>
            <a:r>
              <a:rPr lang="en-US" sz="2600" i="1" dirty="0">
                <a:solidFill>
                  <a:schemeClr val="tx1"/>
                </a:solidFill>
              </a:rPr>
              <a:t>(Acts 13:5,7)</a:t>
            </a:r>
            <a:r>
              <a:rPr lang="en-US" sz="2600" dirty="0">
                <a:solidFill>
                  <a:schemeClr val="tx1"/>
                </a:solidFill>
              </a:rPr>
              <a:t>, </a:t>
            </a:r>
            <a:r>
              <a:rPr lang="en-US" sz="2600" i="1" dirty="0">
                <a:solidFill>
                  <a:schemeClr val="tx1"/>
                </a:solidFill>
              </a:rPr>
              <a:t>“the faith”</a:t>
            </a:r>
            <a:r>
              <a:rPr lang="en-US" sz="2600" dirty="0">
                <a:solidFill>
                  <a:schemeClr val="tx1"/>
                </a:solidFill>
              </a:rPr>
              <a:t> (Acts 13:8), the doctrine or </a:t>
            </a:r>
            <a:r>
              <a:rPr lang="en-US" sz="2600" i="1" dirty="0">
                <a:solidFill>
                  <a:schemeClr val="tx1"/>
                </a:solidFill>
              </a:rPr>
              <a:t>“teaching of Christ”</a:t>
            </a:r>
            <a:br>
              <a:rPr lang="en-US" sz="2600" i="1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(Acts 13:12)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All that is needed. (2 Timothy 3:16-17; 2 Peter 1:3; Jude 3)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The God breathed scriptures revealed by the Holy Spirit 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(John 16:13) that will make us wise unto salvation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(2 Timothy 2:15)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600" dirty="0">
                <a:solidFill>
                  <a:schemeClr val="tx1"/>
                </a:solidFill>
              </a:rPr>
              <a:t>It is to be learned, understood and practiced.</a:t>
            </a:r>
            <a:br>
              <a:rPr lang="en-US" sz="2600" dirty="0">
                <a:solidFill>
                  <a:schemeClr val="tx1"/>
                </a:solidFill>
              </a:rPr>
            </a:br>
            <a:r>
              <a:rPr lang="en-US" sz="2600" dirty="0">
                <a:solidFill>
                  <a:schemeClr val="tx1"/>
                </a:solidFill>
              </a:rPr>
              <a:t>(Ephesians 5:17-18)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A317E8-E61B-4075-9C4B-18CC072F2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38859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00F7-C8A5-4842-9CA3-5E6D585CE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33882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cap="none" dirty="0">
                <a:solidFill>
                  <a:schemeClr val="tx1"/>
                </a:solidFill>
              </a:rPr>
              <a:t>“</a:t>
            </a:r>
            <a:r>
              <a:rPr lang="en-US" sz="3000" b="1" i="1" cap="none" dirty="0">
                <a:solidFill>
                  <a:schemeClr val="tx1"/>
                </a:solidFill>
              </a:rPr>
              <a:t>Let The Word Of Christ </a:t>
            </a:r>
            <a:r>
              <a:rPr lang="en-US" b="1" i="1" u="sng" cap="none" dirty="0">
                <a:solidFill>
                  <a:schemeClr val="tx1"/>
                </a:solidFill>
              </a:rPr>
              <a:t>Dwell</a:t>
            </a:r>
            <a:r>
              <a:rPr lang="en-US" b="1" i="1" cap="none" dirty="0">
                <a:solidFill>
                  <a:schemeClr val="tx1"/>
                </a:solidFill>
              </a:rPr>
              <a:t> </a:t>
            </a:r>
            <a:r>
              <a:rPr lang="en-US" sz="3000" b="1" i="1" cap="none" dirty="0">
                <a:solidFill>
                  <a:schemeClr val="tx1"/>
                </a:solidFill>
              </a:rPr>
              <a:t>In You Richly”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DCD8-E271-44BE-8030-8E320DE5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263138"/>
            <a:ext cx="8229600" cy="4281941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475" b="1" i="1" dirty="0" err="1">
                <a:solidFill>
                  <a:schemeClr val="tx1"/>
                </a:solidFill>
              </a:rPr>
              <a:t>enoikeo</a:t>
            </a:r>
            <a:r>
              <a:rPr lang="en-US" sz="2475" b="1" dirty="0">
                <a:solidFill>
                  <a:schemeClr val="tx1"/>
                </a:solidFill>
              </a:rPr>
              <a:t> “to inhabit</a:t>
            </a:r>
            <a:r>
              <a:rPr lang="en-US" sz="2250" dirty="0">
                <a:solidFill>
                  <a:schemeClr val="tx1"/>
                </a:solidFill>
              </a:rPr>
              <a:t>.” </a:t>
            </a:r>
            <a:r>
              <a:rPr lang="en-US" sz="1650" dirty="0">
                <a:solidFill>
                  <a:schemeClr val="tx1"/>
                </a:solidFill>
              </a:rPr>
              <a:t>(Strong)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dirty="0">
                <a:solidFill>
                  <a:schemeClr val="tx1"/>
                </a:solidFill>
              </a:rPr>
              <a:t>Used of sin. (Romans 7:17)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dirty="0">
                <a:solidFill>
                  <a:schemeClr val="tx1"/>
                </a:solidFill>
              </a:rPr>
              <a:t>Used of the divine presence and blessing. (2 Corinthians 6:16</a:t>
            </a:r>
            <a:br>
              <a:rPr lang="en-US" sz="2250" dirty="0">
                <a:solidFill>
                  <a:schemeClr val="tx1"/>
                </a:solidFill>
              </a:rPr>
            </a:br>
            <a:r>
              <a:rPr lang="en-US" sz="2250" dirty="0">
                <a:solidFill>
                  <a:schemeClr val="tx1"/>
                </a:solidFill>
              </a:rPr>
              <a:t>[cf. 1 Corinthians 3:16])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dirty="0">
                <a:solidFill>
                  <a:schemeClr val="tx1"/>
                </a:solidFill>
              </a:rPr>
              <a:t>Used of the faith. (2 Timothy 1:5)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dirty="0">
                <a:solidFill>
                  <a:schemeClr val="tx1"/>
                </a:solidFill>
              </a:rPr>
              <a:t>Used of God's Spirit. (Romans 8:11; 2 Timothy 1:14; cf. Ephesians 5:18)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dirty="0">
                <a:solidFill>
                  <a:schemeClr val="tx1"/>
                </a:solidFill>
              </a:rPr>
              <a:t>It is to make one’s home with, to be at home.</a:t>
            </a:r>
            <a:r>
              <a:rPr lang="en-US" sz="2250" b="1" dirty="0">
                <a:solidFill>
                  <a:schemeClr val="tx1"/>
                </a:solidFill>
              </a:rPr>
              <a:t> </a:t>
            </a:r>
            <a:r>
              <a:rPr lang="en-US" sz="2250" dirty="0">
                <a:solidFill>
                  <a:schemeClr val="tx1"/>
                </a:solidFill>
              </a:rPr>
              <a:t>(cf. 1 Peter 3:7)</a:t>
            </a:r>
            <a:br>
              <a:rPr lang="en-US" sz="2250" b="1" dirty="0">
                <a:solidFill>
                  <a:schemeClr val="tx1"/>
                </a:solidFill>
              </a:rPr>
            </a:br>
            <a:r>
              <a:rPr lang="en-US" sz="2250" b="1" dirty="0">
                <a:solidFill>
                  <a:schemeClr val="tx1"/>
                </a:solidFill>
              </a:rPr>
              <a:t>It is not like a stranger that continues for only a while or makes an occasional visit</a:t>
            </a:r>
            <a:r>
              <a:rPr lang="en-US" sz="2250" dirty="0">
                <a:solidFill>
                  <a:schemeClr val="tx1"/>
                </a:solidFill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250" i="1" dirty="0">
                <a:solidFill>
                  <a:schemeClr val="tx1"/>
                </a:solidFill>
              </a:rPr>
              <a:t>“Thy word have I laid up in my heart, that I might not sin against thee”</a:t>
            </a:r>
            <a:r>
              <a:rPr lang="en-US" sz="2250" dirty="0">
                <a:solidFill>
                  <a:schemeClr val="tx1"/>
                </a:solidFill>
              </a:rPr>
              <a:t> (Psalms 119:11).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82717A-E82E-4885-A191-DC73F104C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5085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C00F7-C8A5-4842-9CA3-5E6D585CE6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33882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cap="none" dirty="0">
                <a:solidFill>
                  <a:schemeClr val="tx1"/>
                </a:solidFill>
              </a:rPr>
              <a:t>“</a:t>
            </a:r>
            <a:r>
              <a:rPr lang="en-US" sz="3000" b="1" i="1" cap="none" dirty="0">
                <a:solidFill>
                  <a:schemeClr val="tx1"/>
                </a:solidFill>
              </a:rPr>
              <a:t>Let The Word Of Christ </a:t>
            </a:r>
            <a:r>
              <a:rPr lang="en-US" b="1" i="1" u="sng" cap="none" dirty="0">
                <a:solidFill>
                  <a:schemeClr val="tx1"/>
                </a:solidFill>
              </a:rPr>
              <a:t>Dwell</a:t>
            </a:r>
            <a:r>
              <a:rPr lang="en-US" b="1" i="1" cap="none" dirty="0">
                <a:solidFill>
                  <a:schemeClr val="tx1"/>
                </a:solidFill>
              </a:rPr>
              <a:t> </a:t>
            </a:r>
            <a:r>
              <a:rPr lang="en-US" sz="3000" b="1" i="1" cap="none" dirty="0">
                <a:solidFill>
                  <a:schemeClr val="tx1"/>
                </a:solidFill>
              </a:rPr>
              <a:t>In You Richly”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BDCD8-E271-44BE-8030-8E320DE5E0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3477875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It molds our thoughts, feelings, guides our lives; we are willing to accept is as the fullness and completeness of all wisdom.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This is the </a:t>
            </a:r>
            <a:r>
              <a:rPr lang="en-US" sz="2400" i="1" dirty="0">
                <a:solidFill>
                  <a:schemeClr val="tx1"/>
                </a:solidFill>
              </a:rPr>
              <a:t>“spiritual man” </a:t>
            </a:r>
            <a:r>
              <a:rPr lang="en-US" sz="2400" dirty="0">
                <a:solidFill>
                  <a:schemeClr val="tx1"/>
                </a:solidFill>
              </a:rPr>
              <a:t>of Galatians 6:1; cf. Romans 8:5-6.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The word of Christ,</a:t>
            </a:r>
            <a:r>
              <a:rPr lang="en-US" sz="2800" i="1" dirty="0">
                <a:solidFill>
                  <a:schemeClr val="tx1"/>
                </a:solidFill>
              </a:rPr>
              <a:t> “living and active” </a:t>
            </a:r>
            <a:r>
              <a:rPr lang="en-US" sz="2800" dirty="0">
                <a:solidFill>
                  <a:schemeClr val="tx1"/>
                </a:solidFill>
              </a:rPr>
              <a:t>(Hebrews 4:12), must be an integral and permanent part of who we are, not just an outward performance or routine activity.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30DFC-B9BB-4F12-BAD0-4225CC78F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27193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3DBF3-4DB2-492B-A097-1DFF7F68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33882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i="1" cap="none" dirty="0">
                <a:solidFill>
                  <a:schemeClr val="tx1"/>
                </a:solidFill>
              </a:rPr>
              <a:t>“</a:t>
            </a:r>
            <a:r>
              <a:rPr lang="en-US" sz="3000" b="1" i="1" cap="none" dirty="0">
                <a:solidFill>
                  <a:schemeClr val="tx1"/>
                </a:solidFill>
              </a:rPr>
              <a:t>Let The Word Of Christ Dwell </a:t>
            </a:r>
            <a:r>
              <a:rPr lang="en-US" b="1" i="1" u="sng" cap="none" dirty="0">
                <a:solidFill>
                  <a:schemeClr val="tx1"/>
                </a:solidFill>
              </a:rPr>
              <a:t>In You </a:t>
            </a:r>
            <a:r>
              <a:rPr lang="en-US" sz="3000" b="1" i="1" cap="none" dirty="0">
                <a:solidFill>
                  <a:schemeClr val="tx1"/>
                </a:solidFill>
              </a:rPr>
              <a:t>Richly” 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7E4D3E-A102-42FD-9425-F9B90E7455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28800"/>
            <a:ext cx="8229600" cy="4031873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u="sng" dirty="0">
                <a:solidFill>
                  <a:schemeClr val="tx1"/>
                </a:solidFill>
              </a:rPr>
              <a:t>God’s word must</a:t>
            </a:r>
            <a:r>
              <a:rPr lang="en-US" sz="3200" b="1" u="sng" dirty="0">
                <a:solidFill>
                  <a:schemeClr val="tx1"/>
                </a:solidFill>
              </a:rPr>
              <a:t> LIVE IN US</a:t>
            </a:r>
            <a:r>
              <a:rPr lang="en-US" sz="3200" b="1" dirty="0">
                <a:solidFill>
                  <a:schemeClr val="tx1"/>
                </a:solidFill>
              </a:rPr>
              <a:t>. </a:t>
            </a:r>
            <a:r>
              <a:rPr lang="en-US" sz="2400" dirty="0">
                <a:solidFill>
                  <a:schemeClr val="tx1"/>
                </a:solidFill>
              </a:rPr>
              <a:t>(Individually)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i="1" dirty="0">
                <a:solidFill>
                  <a:schemeClr val="tx1"/>
                </a:solidFill>
              </a:rPr>
              <a:t>“</a:t>
            </a:r>
            <a:r>
              <a:rPr lang="en-US" sz="3200" b="1" i="1" dirty="0">
                <a:solidFill>
                  <a:schemeClr val="tx1"/>
                </a:solidFill>
              </a:rPr>
              <a:t>I</a:t>
            </a:r>
            <a:r>
              <a:rPr lang="en-US" sz="2400" b="1" i="1" dirty="0">
                <a:solidFill>
                  <a:schemeClr val="tx1"/>
                </a:solidFill>
              </a:rPr>
              <a:t> </a:t>
            </a:r>
            <a:r>
              <a:rPr lang="en-US" sz="2400" i="1" dirty="0">
                <a:solidFill>
                  <a:schemeClr val="tx1"/>
                </a:solidFill>
              </a:rPr>
              <a:t>have been crucified with Christ; and it is no </a:t>
            </a:r>
            <a:r>
              <a:rPr lang="en-US" sz="3200" b="1" i="1" dirty="0">
                <a:solidFill>
                  <a:schemeClr val="tx1"/>
                </a:solidFill>
              </a:rPr>
              <a:t>longer I that live</a:t>
            </a:r>
            <a:r>
              <a:rPr lang="en-US" sz="2400" i="1" dirty="0">
                <a:solidFill>
                  <a:schemeClr val="tx1"/>
                </a:solidFill>
              </a:rPr>
              <a:t>, but Christ living in me …”</a:t>
            </a:r>
            <a:r>
              <a:rPr lang="en-US" sz="2400" dirty="0">
                <a:solidFill>
                  <a:schemeClr val="tx1"/>
                </a:solidFill>
              </a:rPr>
              <a:t> (Galatians 2:20).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The Philippians were in a </a:t>
            </a:r>
            <a:r>
              <a:rPr lang="en-US" sz="2400" i="1" dirty="0">
                <a:solidFill>
                  <a:schemeClr val="tx1"/>
                </a:solidFill>
              </a:rPr>
              <a:t>“crooked and perverse generation,” </a:t>
            </a:r>
            <a:r>
              <a:rPr lang="en-US" sz="2400" dirty="0">
                <a:solidFill>
                  <a:schemeClr val="tx1"/>
                </a:solidFill>
              </a:rPr>
              <a:t>they were to hold </a:t>
            </a:r>
            <a:r>
              <a:rPr lang="en-US" sz="2400" i="1" dirty="0">
                <a:solidFill>
                  <a:schemeClr val="tx1"/>
                </a:solidFill>
              </a:rPr>
              <a:t>“forth the word of life”</a:t>
            </a:r>
            <a:r>
              <a:rPr lang="en-US" sz="2400" dirty="0">
                <a:solidFill>
                  <a:schemeClr val="tx1"/>
                </a:solidFill>
              </a:rPr>
              <a:t> (Philippians 2:15-16).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We are, </a:t>
            </a:r>
            <a:r>
              <a:rPr lang="en-US" sz="2400" i="1" dirty="0">
                <a:solidFill>
                  <a:schemeClr val="tx1"/>
                </a:solidFill>
              </a:rPr>
              <a:t>“the light of the world. A city set on a hill cannot be hid … Even so let your light shine before men; that they may see your good works, and glorify your Father who is in heaven</a:t>
            </a:r>
            <a:r>
              <a:rPr lang="en-US" sz="2400" dirty="0">
                <a:solidFill>
                  <a:schemeClr val="tx1"/>
                </a:solidFill>
              </a:rPr>
              <a:t> (Matthew 5:14-16).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000" dirty="0">
                <a:solidFill>
                  <a:schemeClr val="tx1"/>
                </a:solidFill>
              </a:rPr>
              <a:t>It is by the word of Christ living in us that men see and glorify the Father.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0AB96-C392-4277-B73A-7D60BD7A8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69186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1FB1B-81A6-4217-85CE-A332B78577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382385"/>
            <a:ext cx="7633742" cy="1338828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sz="3000" b="1" i="1" cap="none" dirty="0">
                <a:solidFill>
                  <a:schemeClr val="tx1"/>
                </a:solidFill>
              </a:rPr>
              <a:t>“Let The Word Of Christ Dwell In You </a:t>
            </a:r>
            <a:r>
              <a:rPr lang="en-US" b="1" i="1" u="sng" cap="none" dirty="0">
                <a:solidFill>
                  <a:schemeClr val="tx1"/>
                </a:solidFill>
              </a:rPr>
              <a:t>Richly</a:t>
            </a:r>
            <a:r>
              <a:rPr lang="en-US" b="1" i="1" cap="none" dirty="0">
                <a:solidFill>
                  <a:schemeClr val="tx1"/>
                </a:solidFill>
              </a:rPr>
              <a:t>” 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C5B52-3690-415C-9A31-ECB0D78DAD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91422"/>
            <a:ext cx="8229600" cy="4154984"/>
          </a:xfrm>
        </p:spPr>
        <p:txBody>
          <a:bodyPr wrap="square">
            <a:sp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b="1" i="1" dirty="0" err="1">
                <a:solidFill>
                  <a:schemeClr val="tx1"/>
                </a:solidFill>
              </a:rPr>
              <a:t>plousiœs</a:t>
            </a:r>
            <a:r>
              <a:rPr lang="en-US" sz="3200" b="1" i="1" dirty="0">
                <a:solidFill>
                  <a:schemeClr val="tx1"/>
                </a:solidFill>
              </a:rPr>
              <a:t> </a:t>
            </a:r>
            <a:r>
              <a:rPr lang="en-US" sz="3200" b="1" dirty="0">
                <a:solidFill>
                  <a:schemeClr val="tx1"/>
                </a:solidFill>
              </a:rPr>
              <a:t>simply means abundantly.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Translated </a:t>
            </a:r>
            <a:r>
              <a:rPr lang="en-US" sz="2800" i="1" dirty="0">
                <a:solidFill>
                  <a:schemeClr val="tx1"/>
                </a:solidFill>
              </a:rPr>
              <a:t>“exceeding abundantly” </a:t>
            </a:r>
            <a:r>
              <a:rPr lang="en-US" sz="2800" dirty="0">
                <a:solidFill>
                  <a:schemeClr val="tx1"/>
                </a:solidFill>
              </a:rPr>
              <a:t>in Ephesians 3:20; </a:t>
            </a:r>
            <a:r>
              <a:rPr lang="en-US" sz="2800" i="1" dirty="0">
                <a:solidFill>
                  <a:schemeClr val="tx1"/>
                </a:solidFill>
              </a:rPr>
              <a:t>“exceedingly” </a:t>
            </a:r>
            <a:r>
              <a:rPr lang="en-US" sz="2800" dirty="0">
                <a:solidFill>
                  <a:schemeClr val="tx1"/>
                </a:solidFill>
              </a:rPr>
              <a:t>in 1 Thessalonians 3:10; 5:13.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>
                <a:solidFill>
                  <a:schemeClr val="tx1"/>
                </a:solidFill>
              </a:rPr>
              <a:t>That is, “let it be </a:t>
            </a:r>
            <a:r>
              <a:rPr lang="en-US" sz="3200" b="1" dirty="0">
                <a:solidFill>
                  <a:schemeClr val="tx1"/>
                </a:solidFill>
              </a:rPr>
              <a:t>completely understood</a:t>
            </a:r>
            <a:r>
              <a:rPr lang="en-US" sz="2800" dirty="0">
                <a:solidFill>
                  <a:schemeClr val="tx1"/>
                </a:solidFill>
              </a:rPr>
              <a:t>, or let the soul be </a:t>
            </a:r>
            <a:r>
              <a:rPr lang="en-US" sz="3200" b="1" dirty="0">
                <a:solidFill>
                  <a:schemeClr val="tx1"/>
                </a:solidFill>
              </a:rPr>
              <a:t>fully under its influence</a:t>
            </a:r>
            <a:r>
              <a:rPr lang="en-US" sz="2800" dirty="0">
                <a:solidFill>
                  <a:schemeClr val="tx1"/>
                </a:solidFill>
              </a:rPr>
              <a:t>. Let it dwell not with a scanty foothold, but with a large and liberal occupancy.” (John Eadie, </a:t>
            </a:r>
            <a:r>
              <a:rPr lang="en-US" sz="2800" u="sng" dirty="0">
                <a:solidFill>
                  <a:schemeClr val="tx1"/>
                </a:solidFill>
              </a:rPr>
              <a:t>Commentary on the Epistle to the Colossians</a:t>
            </a:r>
            <a:r>
              <a:rPr lang="en-US" sz="2800" dirty="0">
                <a:solidFill>
                  <a:schemeClr val="tx1"/>
                </a:solidFill>
              </a:rPr>
              <a:t>, quoted by Walton Weaver, Truth Commentaries, page 539)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10DBF-6FA4-4C79-96F6-115F029F67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549191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640EF-2C4E-4593-A285-004E118347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8758" y="228600"/>
            <a:ext cx="7633742" cy="2446824"/>
          </a:xfrm>
        </p:spPr>
        <p:txBody>
          <a:bodyPr>
            <a:spAutoFit/>
          </a:bodyPr>
          <a:lstStyle/>
          <a:p>
            <a:pPr>
              <a:lnSpc>
                <a:spcPct val="100000"/>
              </a:lnSpc>
            </a:pPr>
            <a:r>
              <a:rPr lang="en-US" b="1" cap="none" dirty="0">
                <a:solidFill>
                  <a:schemeClr val="tx1"/>
                </a:solidFill>
              </a:rPr>
              <a:t>HOW Do We</a:t>
            </a:r>
            <a:r>
              <a:rPr lang="en-US" cap="none" dirty="0">
                <a:solidFill>
                  <a:schemeClr val="tx1"/>
                </a:solidFill>
              </a:rPr>
              <a:t> …</a:t>
            </a:r>
            <a:br>
              <a:rPr lang="en-US" cap="none" dirty="0">
                <a:solidFill>
                  <a:schemeClr val="tx1"/>
                </a:solidFill>
              </a:rPr>
            </a:br>
            <a:r>
              <a:rPr lang="en-US" b="1" i="1" cap="none" dirty="0">
                <a:solidFill>
                  <a:schemeClr val="tx1"/>
                </a:solidFill>
              </a:rPr>
              <a:t>“Let The Word Of Christ Dwell In You Richly?”</a:t>
            </a:r>
            <a:endParaRPr lang="en-US" cap="none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C607CD-9429-490E-88A4-3C85F1C9CA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571751"/>
            <a:ext cx="8229599" cy="4154984"/>
          </a:xfr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Through our own diligence and effort to study. (2 Timothy 2:15; Acts 17:11; Colossians 1:9)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We</a:t>
            </a:r>
            <a:r>
              <a:rPr lang="en-US" sz="2400" i="1" dirty="0">
                <a:solidFill>
                  <a:schemeClr val="tx1"/>
                </a:solidFill>
              </a:rPr>
              <a:t> “hunger and thirst after righteousness.”</a:t>
            </a:r>
            <a:r>
              <a:rPr lang="en-US" sz="2400" dirty="0">
                <a:solidFill>
                  <a:schemeClr val="tx1"/>
                </a:solidFill>
              </a:rPr>
              <a:t> (Matthew 5:6)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 We arm ourselves against false teachers. (2 Peter 3:18)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We meditate on the word of Christ, day and night.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i="1" dirty="0">
                <a:solidFill>
                  <a:schemeClr val="tx1"/>
                </a:solidFill>
              </a:rPr>
              <a:t>“Blessed is the man that walketh not in the counsel of the wicked, nor standeth in the way of sinners, nor sitteth in the seat of scoffers: But his delight is in the law of Jehovah; and on his law doth he meditate day and night.”</a:t>
            </a:r>
            <a:r>
              <a:rPr lang="en-US" sz="2400" dirty="0">
                <a:solidFill>
                  <a:schemeClr val="tx1"/>
                </a:solidFill>
              </a:rPr>
              <a:t> (Psalms 1:1-2; cf. 119:97)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solidFill>
                  <a:schemeClr val="tx1"/>
                </a:solidFill>
              </a:rPr>
              <a:t>We must be doers of the word, not just hearers.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nb-NO" sz="2400" dirty="0">
                <a:solidFill>
                  <a:schemeClr val="tx1"/>
                </a:solidFill>
              </a:rPr>
              <a:t>(James 1:22-25; cf. Romans 2:13; Matthew 7:24ff)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B6003B-563A-448F-BC8F-F82DEE8E1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39C411-391D-4D67-9062-C7A68F363359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lumMod val="65000"/>
                    <a:lumOff val="35000"/>
                  </a:prstClr>
                </a:solidFill>
                <a:effectLst/>
                <a:uLnTx/>
                <a:uFillTx/>
                <a:latin typeface="Gill Sans MT" panose="020B0502020104020203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prstClr val="black">
                  <a:lumMod val="65000"/>
                  <a:lumOff val="35000"/>
                </a:prstClr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1611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Theme16</Template>
  <TotalTime>3175</TotalTime>
  <Words>1008</Words>
  <Application>Microsoft Office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Gill Sans MT</vt:lpstr>
      <vt:lpstr>Impact</vt:lpstr>
      <vt:lpstr>Badge</vt:lpstr>
      <vt:lpstr>“Let the word of Christ dwell in you richly”</vt:lpstr>
      <vt:lpstr>“Let The Word Of Christ Dwell In You Richly” </vt:lpstr>
      <vt:lpstr>“Let The Word Of Christ Dwell In You Richly” </vt:lpstr>
      <vt:lpstr>“Let The Word Of Christ Dwell In You Richly” </vt:lpstr>
      <vt:lpstr>“Let The Word Of Christ Dwell In You Richly”</vt:lpstr>
      <vt:lpstr>“Let The Word Of Christ Dwell In You Richly”</vt:lpstr>
      <vt:lpstr>“Let The Word Of Christ Dwell In You Richly” </vt:lpstr>
      <vt:lpstr>“Let The Word Of Christ Dwell In You Richly” </vt:lpstr>
      <vt:lpstr>HOW Do We … “Let The Word Of Christ Dwell In You Richly?”</vt:lpstr>
      <vt:lpstr>Conclusion: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Let The Word Of Christ Dwell In You Richly</dc:title>
  <dc:creator>Micky Galloway</dc:creator>
  <cp:lastModifiedBy>Richard Lidh</cp:lastModifiedBy>
  <cp:revision>13</cp:revision>
  <cp:lastPrinted>2020-01-07T02:52:51Z</cp:lastPrinted>
  <dcterms:created xsi:type="dcterms:W3CDTF">2011-11-13T00:33:04Z</dcterms:created>
  <dcterms:modified xsi:type="dcterms:W3CDTF">2020-01-07T02:52:58Z</dcterms:modified>
</cp:coreProperties>
</file>